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8" r:id="rId3"/>
    <p:sldId id="260" r:id="rId4"/>
    <p:sldId id="285" r:id="rId5"/>
    <p:sldId id="288" r:id="rId6"/>
    <p:sldId id="293" r:id="rId7"/>
    <p:sldId id="289" r:id="rId8"/>
    <p:sldId id="290" r:id="rId9"/>
    <p:sldId id="291" r:id="rId10"/>
    <p:sldId id="292" r:id="rId11"/>
    <p:sldId id="262" r:id="rId12"/>
    <p:sldId id="263" r:id="rId13"/>
    <p:sldId id="294" r:id="rId14"/>
    <p:sldId id="295" r:id="rId15"/>
    <p:sldId id="296" r:id="rId16"/>
    <p:sldId id="297" r:id="rId17"/>
    <p:sldId id="299" r:id="rId18"/>
    <p:sldId id="300" r:id="rId19"/>
    <p:sldId id="264" r:id="rId20"/>
    <p:sldId id="301" r:id="rId21"/>
    <p:sldId id="302" r:id="rId22"/>
    <p:sldId id="303" r:id="rId23"/>
    <p:sldId id="304" r:id="rId24"/>
    <p:sldId id="305" r:id="rId25"/>
    <p:sldId id="312" r:id="rId26"/>
    <p:sldId id="313" r:id="rId27"/>
    <p:sldId id="315" r:id="rId28"/>
    <p:sldId id="316" r:id="rId29"/>
    <p:sldId id="319" r:id="rId30"/>
    <p:sldId id="306" r:id="rId31"/>
    <p:sldId id="265" r:id="rId32"/>
    <p:sldId id="307" r:id="rId33"/>
    <p:sldId id="320" r:id="rId34"/>
    <p:sldId id="314" r:id="rId35"/>
    <p:sldId id="317" r:id="rId36"/>
    <p:sldId id="318" r:id="rId37"/>
    <p:sldId id="370" r:id="rId38"/>
    <p:sldId id="371" r:id="rId39"/>
    <p:sldId id="372" r:id="rId40"/>
    <p:sldId id="321" r:id="rId41"/>
    <p:sldId id="322" r:id="rId42"/>
    <p:sldId id="323" r:id="rId43"/>
    <p:sldId id="324" r:id="rId44"/>
    <p:sldId id="326" r:id="rId45"/>
    <p:sldId id="327" r:id="rId46"/>
    <p:sldId id="368" r:id="rId47"/>
    <p:sldId id="369" r:id="rId48"/>
    <p:sldId id="328" r:id="rId49"/>
    <p:sldId id="367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exend Deca" panose="020B0604020202020204" charset="0"/>
      <p:regular r:id="rId56"/>
    </p:embeddedFont>
    <p:embeddedFont>
      <p:font typeface="Muli" panose="020B0604020202020204" charset="0"/>
      <p:regular r:id="rId57"/>
      <p:bold r:id="rId58"/>
      <p:italic r:id="rId59"/>
      <p:boldItalic r:id="rId60"/>
    </p:embeddedFont>
    <p:embeddedFont>
      <p:font typeface="Muli Regular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0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1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710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522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54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2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6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8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5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98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685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4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404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384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084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03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00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851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47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477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0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56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48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2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9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45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628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462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51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317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2222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872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287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13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215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1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3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23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3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  <p:sldLayoutId id="2147483658" r:id="rId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tutorialsteacher.com/python/error-types-in-pyth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896097" y="1942231"/>
            <a:ext cx="5503146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Oriented Programming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(OOP)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7205A6-E6D5-41F1-9D50-65932521DB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968" y="579821"/>
            <a:ext cx="5772902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Lots of Features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409A5-0683-454C-842E-3418E33A77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48325" y="1418901"/>
            <a:ext cx="5348759" cy="30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4062202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Everything is an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4365784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OOP ?!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Breed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Plate Number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Move_Forward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Move_Backward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Throttle()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4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Pray()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4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Lens_width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Has_Flash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Take_Photo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Take_Video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Toggle_Flash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4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Learning_rate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Num_of_iterations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65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4200" y="99649"/>
            <a:ext cx="8655599" cy="28562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Classes &amp; Objects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30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Pray()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12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 Person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Eslam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26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Male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Meat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9 pm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2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Ahmed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15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Male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Chicken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12 am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3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Sara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Age: 30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Gender: Female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 Fish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 at 6 am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</a:p>
          <a:p>
            <a:pPr marL="0" lv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Learning_rate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Num_of_iterations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</a:p>
          <a:p>
            <a:pPr marL="342900" indent="-34290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 Machine Learning Model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1154950" y="1393751"/>
            <a:ext cx="3183134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Linear Regression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marL="285750" indent="-28575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285750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4805918" y="1384004"/>
            <a:ext cx="4026194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rgbClr val="A458FF"/>
              </a:buClr>
              <a:buNone/>
            </a:pPr>
            <a:r>
              <a:rPr lang="en-U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2</a:t>
            </a:r>
          </a:p>
          <a:p>
            <a:pPr marL="0" lvl="0" indent="0">
              <a:buClr>
                <a:srgbClr val="A458FF"/>
              </a:buClr>
              <a:buNone/>
            </a:pPr>
            <a:endParaRPr lang="en-U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SVM</a:t>
            </a: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 marL="285750" lvl="0" indent="-285750">
              <a:buClr>
                <a:srgbClr val="A458FF"/>
              </a:buClr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Fit()</a:t>
            </a:r>
          </a:p>
          <a:p>
            <a:pPr marL="285750" lvl="0" indent="-285750">
              <a:buClr>
                <a:srgbClr val="A458FF"/>
              </a:buClr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Predict()</a:t>
            </a:r>
          </a:p>
          <a:p>
            <a:pPr marL="0" lvl="0" indent="0"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5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99136" y="752717"/>
            <a:ext cx="7304003" cy="444116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1916" y="172817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Classes &amp; Objects in Python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49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49133" y="-366970"/>
            <a:ext cx="6193874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in Python 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AFC377CA-CD33-4290-B13F-89FF71483498}"/>
              </a:ext>
            </a:extLst>
          </p:cNvPr>
          <p:cNvSpPr txBox="1">
            <a:spLocks/>
          </p:cNvSpPr>
          <p:nvPr/>
        </p:nvSpPr>
        <p:spPr>
          <a:xfrm>
            <a:off x="5278054" y="3895316"/>
            <a:ext cx="3230679" cy="7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59909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9160" y="-366970"/>
            <a:ext cx="5257287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in Python 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AFC377CA-CD33-4290-B13F-89FF71483498}"/>
              </a:ext>
            </a:extLst>
          </p:cNvPr>
          <p:cNvSpPr txBox="1">
            <a:spLocks/>
          </p:cNvSpPr>
          <p:nvPr/>
        </p:nvSpPr>
        <p:spPr>
          <a:xfrm>
            <a:off x="5278054" y="3895316"/>
            <a:ext cx="3230679" cy="78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9738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</p:txBody>
      </p:sp>
    </p:spTree>
    <p:extLst>
      <p:ext uri="{BB962C8B-B14F-4D97-AF65-F5344CB8AC3E}">
        <p14:creationId xmlns:p14="http://schemas.microsoft.com/office/powerpoint/2010/main" val="23815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041995" y="845397"/>
            <a:ext cx="6720264" cy="35377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</a:t>
            </a:r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(Encapsulation)</a:t>
            </a:r>
            <a:br>
              <a:rPr lang="en-U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2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object's attributes may or may not be visible outside the class definition. You need to name attributes with a double underscore prefix, and those attributes then are not be directly visible to outsiders.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606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9383" y="146689"/>
            <a:ext cx="5480912" cy="5450665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097" y="282637"/>
            <a:ext cx="5276982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99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693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889001" y="157488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OOP ?!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905935" y="283158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Why ^_^ </a:t>
            </a:r>
            <a:endParaRPr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44200" y="99649"/>
            <a:ext cx="8655599" cy="28562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247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way to form new classes using classes that have already been defined. The newly formed classes are called derived classes, the classes that we derive from are called base classes.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10" y="-331844"/>
            <a:ext cx="4673685" cy="5807188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1606" y="360609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65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38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624835" y="2057843"/>
            <a:ext cx="5894330" cy="10278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51010" y="875286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 refers to the way in which different object classes can share the same method name but each acts differently.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89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99329" y="189796"/>
            <a:ext cx="6714309" cy="539280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 </a:t>
            </a:r>
          </a:p>
        </p:txBody>
      </p:sp>
    </p:spTree>
    <p:extLst>
      <p:ext uri="{BB962C8B-B14F-4D97-AF65-F5344CB8AC3E}">
        <p14:creationId xmlns:p14="http://schemas.microsoft.com/office/powerpoint/2010/main" val="277987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Hiding (Encapsulation)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 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4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1550060" y="1505543"/>
            <a:ext cx="2187111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__add__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__sub__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mul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truediv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floordiv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__mod__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__pow__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8CEE9019-8BCA-4562-9DEA-0EC9BD96BB6D}"/>
              </a:ext>
            </a:extLst>
          </p:cNvPr>
          <p:cNvSpPr txBox="1">
            <a:spLocks/>
          </p:cNvSpPr>
          <p:nvPr/>
        </p:nvSpPr>
        <p:spPr>
          <a:xfrm>
            <a:off x="4968949" y="1497000"/>
            <a:ext cx="3331883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__eq__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__nq__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__le__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</p:txBody>
      </p:sp>
      <p:sp>
        <p:nvSpPr>
          <p:cNvPr id="4" name="Google Shape;151;p22">
            <a:extLst>
              <a:ext uri="{FF2B5EF4-FFF2-40B4-BE49-F238E27FC236}">
                <a16:creationId xmlns:a16="http://schemas.microsoft.com/office/drawing/2014/main" id="{6E76B54B-FEF6-4F12-B931-BA1A3A19ACC0}"/>
              </a:ext>
            </a:extLst>
          </p:cNvPr>
          <p:cNvSpPr txBox="1">
            <a:spLocks/>
          </p:cNvSpPr>
          <p:nvPr/>
        </p:nvSpPr>
        <p:spPr>
          <a:xfrm>
            <a:off x="325716" y="241496"/>
            <a:ext cx="7074545" cy="7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149FF6A4-07AF-47EE-9262-3E39604AF69C}"/>
              </a:ext>
            </a:extLst>
          </p:cNvPr>
          <p:cNvSpPr txBox="1">
            <a:spLocks/>
          </p:cNvSpPr>
          <p:nvPr/>
        </p:nvSpPr>
        <p:spPr>
          <a:xfrm>
            <a:off x="1550060" y="1218832"/>
            <a:ext cx="1910665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 Operator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151;p22">
            <a:extLst>
              <a:ext uri="{FF2B5EF4-FFF2-40B4-BE49-F238E27FC236}">
                <a16:creationId xmlns:a16="http://schemas.microsoft.com/office/drawing/2014/main" id="{2050B086-FEFB-439E-8A92-ADC9EA26C8E7}"/>
              </a:ext>
            </a:extLst>
          </p:cNvPr>
          <p:cNvSpPr txBox="1">
            <a:spLocks/>
          </p:cNvSpPr>
          <p:nvPr/>
        </p:nvSpPr>
        <p:spPr>
          <a:xfrm>
            <a:off x="4692503" y="1244630"/>
            <a:ext cx="2778641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Operator 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88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513535" y="2011624"/>
            <a:ext cx="2187111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init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__str__</a:t>
            </a: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51;p22">
            <a:extLst>
              <a:ext uri="{FF2B5EF4-FFF2-40B4-BE49-F238E27FC236}">
                <a16:creationId xmlns:a16="http://schemas.microsoft.com/office/drawing/2014/main" id="{6E76B54B-FEF6-4F12-B931-BA1A3A19ACC0}"/>
              </a:ext>
            </a:extLst>
          </p:cNvPr>
          <p:cNvSpPr txBox="1">
            <a:spLocks/>
          </p:cNvSpPr>
          <p:nvPr/>
        </p:nvSpPr>
        <p:spPr>
          <a:xfrm>
            <a:off x="325716" y="241496"/>
            <a:ext cx="7074545" cy="7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Functions and Operators Overloading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Muli Regular"/>
              <a:buNone/>
            </a:pP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149FF6A4-07AF-47EE-9262-3E39604AF69C}"/>
              </a:ext>
            </a:extLst>
          </p:cNvPr>
          <p:cNvSpPr txBox="1">
            <a:spLocks/>
          </p:cNvSpPr>
          <p:nvPr/>
        </p:nvSpPr>
        <p:spPr>
          <a:xfrm>
            <a:off x="3513535" y="1651223"/>
            <a:ext cx="1910665" cy="573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Operators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2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13" y="752889"/>
            <a:ext cx="6773762" cy="431057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001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 </a:t>
            </a:r>
          </a:p>
        </p:txBody>
      </p:sp>
    </p:spTree>
    <p:extLst>
      <p:ext uri="{BB962C8B-B14F-4D97-AF65-F5344CB8AC3E}">
        <p14:creationId xmlns:p14="http://schemas.microsoft.com/office/powerpoint/2010/main" val="680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84390" y="425885"/>
            <a:ext cx="7472762" cy="429172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D16DC498-76E4-4E26-AB50-07E16D68B136}"/>
              </a:ext>
            </a:extLst>
          </p:cNvPr>
          <p:cNvSpPr txBox="1">
            <a:spLocks/>
          </p:cNvSpPr>
          <p:nvPr/>
        </p:nvSpPr>
        <p:spPr>
          <a:xfrm>
            <a:off x="1506837" y="3707531"/>
            <a:ext cx="6798254" cy="50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https://www.tutorialsteacher.com/python/error-types-in-python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37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 </a:t>
            </a:r>
          </a:p>
        </p:txBody>
      </p:sp>
    </p:spTree>
    <p:extLst>
      <p:ext uri="{BB962C8B-B14F-4D97-AF65-F5344CB8AC3E}">
        <p14:creationId xmlns:p14="http://schemas.microsoft.com/office/powerpoint/2010/main" val="15443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55340" y="335241"/>
            <a:ext cx="4948533" cy="4859135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3621535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18FFA-DFE6-4F12-AEAA-156CE08A04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925166" y="432496"/>
            <a:ext cx="5426566" cy="46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42675" y="422250"/>
            <a:ext cx="825865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Concepts</a:t>
            </a:r>
          </a:p>
          <a:p>
            <a:pPr marL="0" lv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Exceptions</a:t>
            </a:r>
          </a:p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Decorators</a:t>
            </a:r>
          </a:p>
          <a:p>
            <a:pPr marL="342900" indent="-342900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 and Generators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02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55474" y="128631"/>
            <a:ext cx="5742997" cy="5486781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20470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82173" y="128631"/>
            <a:ext cx="5596394" cy="5486781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Iterators</a:t>
            </a:r>
          </a:p>
        </p:txBody>
      </p:sp>
    </p:spTree>
    <p:extLst>
      <p:ext uri="{BB962C8B-B14F-4D97-AF65-F5344CB8AC3E}">
        <p14:creationId xmlns:p14="http://schemas.microsoft.com/office/powerpoint/2010/main" val="40391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27121" y="-437880"/>
            <a:ext cx="4716879" cy="6019260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49606" y="310990"/>
            <a:ext cx="5140689" cy="5076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7B265A1B-AD53-4524-B6BD-1A12579AE694}"/>
              </a:ext>
            </a:extLst>
          </p:cNvPr>
          <p:cNvSpPr txBox="1">
            <a:spLocks/>
          </p:cNvSpPr>
          <p:nvPr/>
        </p:nvSpPr>
        <p:spPr>
          <a:xfrm>
            <a:off x="342980" y="2406694"/>
            <a:ext cx="5140689" cy="50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 Better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need to implement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__iter()__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__next__()</a:t>
            </a:r>
          </a:p>
        </p:txBody>
      </p:sp>
    </p:spTree>
    <p:extLst>
      <p:ext uri="{BB962C8B-B14F-4D97-AF65-F5344CB8AC3E}">
        <p14:creationId xmlns:p14="http://schemas.microsoft.com/office/powerpoint/2010/main" val="35701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09689" y="1346640"/>
            <a:ext cx="4019541" cy="3572926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</p:spTree>
    <p:extLst>
      <p:ext uri="{BB962C8B-B14F-4D97-AF65-F5344CB8AC3E}">
        <p14:creationId xmlns:p14="http://schemas.microsoft.com/office/powerpoint/2010/main" val="2733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200A29-E992-4720-92EB-822FB85C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913" y="752889"/>
            <a:ext cx="6773762" cy="4310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695DE-5BF9-4245-87F6-82DE1614EC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6772" y="901076"/>
            <a:ext cx="4189227" cy="37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5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1352454"/>
            <a:ext cx="6941588" cy="3111444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Sum 10000 times ?!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C233ABDF-7EA7-4F35-A4DF-351D33B8D8B5}"/>
              </a:ext>
            </a:extLst>
          </p:cNvPr>
          <p:cNvSpPr txBox="1">
            <a:spLocks/>
          </p:cNvSpPr>
          <p:nvPr/>
        </p:nvSpPr>
        <p:spPr>
          <a:xfrm>
            <a:off x="1277778" y="2328276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 Better ^_^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A9AD2177-CA22-4EB3-A6A4-76BBC54B9457}"/>
              </a:ext>
            </a:extLst>
          </p:cNvPr>
          <p:cNvSpPr txBox="1">
            <a:spLocks/>
          </p:cNvSpPr>
          <p:nvPr/>
        </p:nvSpPr>
        <p:spPr>
          <a:xfrm>
            <a:off x="742784" y="67651"/>
            <a:ext cx="683154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modify code to multiply ?</a:t>
            </a:r>
          </a:p>
        </p:txBody>
      </p:sp>
    </p:spTree>
    <p:extLst>
      <p:ext uri="{BB962C8B-B14F-4D97-AF65-F5344CB8AC3E}">
        <p14:creationId xmlns:p14="http://schemas.microsoft.com/office/powerpoint/2010/main" val="241114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8111" y="579821"/>
            <a:ext cx="6238615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Full Calculator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93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8C379-145D-482D-BA4F-D6881B9A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968" y="579821"/>
            <a:ext cx="5772902" cy="4686839"/>
          </a:xfrm>
          <a:prstGeom prst="rect">
            <a:avLst/>
          </a:prstGeom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736" y="-258724"/>
            <a:ext cx="683154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Lots of Features ?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649</Words>
  <Application>Microsoft Office PowerPoint</Application>
  <PresentationFormat>On-screen Show (16:9)</PresentationFormat>
  <Paragraphs>259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Muli</vt:lpstr>
      <vt:lpstr>Lexend Deca</vt:lpstr>
      <vt:lpstr>Consolas</vt:lpstr>
      <vt:lpstr>Arial</vt:lpstr>
      <vt:lpstr>Muli Regular</vt:lpstr>
      <vt:lpstr>Aliena template</vt:lpstr>
      <vt:lpstr>Object Oriented Programming (OOP)</vt:lpstr>
      <vt:lpstr>Hello!</vt:lpstr>
      <vt:lpstr>Why OOP ?! </vt:lpstr>
      <vt:lpstr>Calculate Sum 10000 times ?!</vt:lpstr>
      <vt:lpstr>Calculate Sum 10000 times ?!</vt:lpstr>
      <vt:lpstr>Calculate Sum 10000 times ?!</vt:lpstr>
      <vt:lpstr>Calculate Sum 10000 times ?!</vt:lpstr>
      <vt:lpstr>Make Full Calculator ?</vt:lpstr>
      <vt:lpstr>Make Lots of Features ?</vt:lpstr>
      <vt:lpstr>Make Lots of Features ?</vt:lpstr>
      <vt:lpstr>What is OOP ?!</vt:lpstr>
      <vt:lpstr>Dog</vt:lpstr>
      <vt:lpstr>Car</vt:lpstr>
      <vt:lpstr>Person</vt:lpstr>
      <vt:lpstr>Camera</vt:lpstr>
      <vt:lpstr>Machine Learning Model</vt:lpstr>
      <vt:lpstr>Classes &amp; Objects</vt:lpstr>
      <vt:lpstr>Person</vt:lpstr>
      <vt:lpstr>Class: Person</vt:lpstr>
      <vt:lpstr>Machine Learning Model</vt:lpstr>
      <vt:lpstr>Class: Machine Learning Model</vt:lpstr>
      <vt:lpstr>Example of Classes &amp; Objects in Python ?</vt:lpstr>
      <vt:lpstr>OOP in Python ?</vt:lpstr>
      <vt:lpstr>OOP in Python ?</vt:lpstr>
      <vt:lpstr>PowerPoint Presentation</vt:lpstr>
      <vt:lpstr>Data Hiding (Encapsulation) </vt:lpstr>
      <vt:lpstr>PowerPoint Presentation</vt:lpstr>
      <vt:lpstr>Data Hiding (Encapsulation) </vt:lpstr>
      <vt:lpstr>PowerPoint Presentation</vt:lpstr>
      <vt:lpstr>Inheritance</vt:lpstr>
      <vt:lpstr>PowerPoint Presentation</vt:lpstr>
      <vt:lpstr>Inheritance</vt:lpstr>
      <vt:lpstr>PowerPoint Presentation</vt:lpstr>
      <vt:lpstr>Polymorphism</vt:lpstr>
      <vt:lpstr>PowerPoint Presentation</vt:lpstr>
      <vt:lpstr>Polymorphism </vt:lpstr>
      <vt:lpstr>PowerPoint Presentation</vt:lpstr>
      <vt:lpstr>PowerPoint Presentation</vt:lpstr>
      <vt:lpstr>PowerPoint Presentation</vt:lpstr>
      <vt:lpstr>PowerPoint Presentation</vt:lpstr>
      <vt:lpstr>Exceptions</vt:lpstr>
      <vt:lpstr>PowerPoint Presentation</vt:lpstr>
      <vt:lpstr>Decorators</vt:lpstr>
      <vt:lpstr>PowerPoint Presentation</vt:lpstr>
      <vt:lpstr>Iterators</vt:lpstr>
      <vt:lpstr>Custom Iterators</vt:lpstr>
      <vt:lpstr>Generator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64</cp:revision>
  <dcterms:modified xsi:type="dcterms:W3CDTF">2020-06-30T23:10:48Z</dcterms:modified>
</cp:coreProperties>
</file>